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8" r:id="rId4"/>
    <p:sldId id="1149" r:id="rId5"/>
    <p:sldId id="1151" r:id="rId6"/>
    <p:sldId id="115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898882"/>
            <a:ext cx="11485848" cy="576248"/>
          </a:xfrm>
        </p:spPr>
        <p:txBody>
          <a:bodyPr/>
          <a:lstStyle/>
          <a:p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是一篇关于图书馆志愿者招募的海报。</a:t>
            </a:r>
            <a:endParaRPr lang="zh-CN" altLang="en-US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1412776"/>
            <a:ext cx="10720968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634" y="1052736"/>
            <a:ext cx="8055145" cy="512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topic of the poster above is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0074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731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细节理解题。根据海报中的标题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 OPPORTUNITIES,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可知此海报的主题是要招募志愿者。故选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of the following may NOT get the opportunity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13-year-old girl who likes to make new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17-year-old boy who wants to learn some job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Coco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14-year-old girl who needs help with her homework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15-year-old boy who wants to earn community service hours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推理判断题。根据海报中写的参与志愿者活动可以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挣得社区服务时长、学习宝贵的工作技能、交友和享受乐趣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等益处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需要帮助辅导作业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不在此范围内。故选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546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any question, how can you contact them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Teen Services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letter to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7084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细节理解题。根据海报底部的信息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可知可通过致电、发邮件两种方式联系青少年服务中心咨询。故选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143</Words>
  <Application>Microsoft Office PowerPoint</Application>
  <PresentationFormat>自定义</PresentationFormat>
  <Paragraphs>20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2025-09-17T18:58:14Z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